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pjIOab/6ugA5GrWyHcygPKifS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50" y="5422688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50" y="13482650"/>
            <a:ext cx="13771800" cy="25994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Formato: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Informar a natureza do produto educacional (online ou físico/tangível).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pt-BR" sz="4800">
                <a:latin typeface="Arial"/>
                <a:ea typeface="Arial"/>
                <a:cs typeface="Arial"/>
                <a:sym typeface="Arial"/>
              </a:rPr>
              <a:t>Anexar uma foto/</a:t>
            </a:r>
            <a:r>
              <a:rPr b="1" i="1" lang="pt-BR" sz="4800">
                <a:latin typeface="Arial"/>
                <a:ea typeface="Arial"/>
                <a:cs typeface="Arial"/>
                <a:sym typeface="Arial"/>
              </a:rPr>
              <a:t>print</a:t>
            </a:r>
            <a:r>
              <a:rPr b="1" lang="pt-BR" sz="4800">
                <a:latin typeface="Arial"/>
                <a:ea typeface="Arial"/>
                <a:cs typeface="Arial"/>
                <a:sym typeface="Arial"/>
              </a:rPr>
              <a:t> da tela principal do Produto Educacional/capa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pt-B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 – Título da figura (Fonte - Arial 10, normal, justificado, espaçamento entre linhas simples; espaçamento 0 pt antes e 0 pt depois, alinhada com as margens esquerda e direita da figura).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95" y="9447921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349857" y="11505783"/>
            <a:ext cx="6063000" cy="17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Pesquisa Vinculada: </a:t>
            </a:r>
            <a:r>
              <a:rPr b="0" lang="pt-BR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Inserir o título da pesquisa vinculada e o link</a:t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75" y="13482649"/>
            <a:ext cx="13771800" cy="25994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26231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Produto Educacional: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Abordar o produto educacional (objetivo e metodologia).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Temática: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 temática do produto educacional.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Elementos de acessibilidade contemplados: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Mencionar cada elemento e trazer explicações e exemplos.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elaboração de um produto educacional como forma de educação inclusiva no  contexto socioeducativo. - YouTube"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51976" y="23283425"/>
            <a:ext cx="9595762" cy="719682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17374619" y="30828323"/>
            <a:ext cx="11950500" cy="12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Sobrenome do autor (ano, p. xx). [Fonte - Arial 10, normal, justificado, espaçamento simples; espaçamento 0 pt antes e 0 pt depois, alinhada com as margens esquerda e direita da Figura].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"/>
            <a:ext cx="32404050" cy="43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