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5400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5LXqJ3a2dh3sY9IHBPVicgw5B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8" orient="horz"/>
        <p:guide pos="1020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2227779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2" type="body"/>
          </p:nvPr>
        </p:nvSpPr>
        <p:spPr>
          <a:xfrm>
            <a:off x="16404550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495311" y="11233906"/>
            <a:ext cx="27413429" cy="27948493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375420" y="17114016"/>
            <a:ext cx="36614579" cy="6987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801351" y="10329418"/>
            <a:ext cx="36614579" cy="205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ctrTitle"/>
          </p:nvPr>
        </p:nvSpPr>
        <p:spPr>
          <a:xfrm>
            <a:off x="4050506" y="7070887"/>
            <a:ext cx="24303038" cy="1504188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4050506" y="22692839"/>
            <a:ext cx="24303038" cy="10431301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/>
            </a:lvl1pPr>
            <a:lvl2pPr lvl="1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/>
            </a:lvl2pPr>
            <a:lvl3pPr lvl="2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3pPr>
            <a:lvl4pPr lvl="3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4pPr>
            <a:lvl5pPr lvl="4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5pPr>
            <a:lvl6pPr lvl="5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6pPr>
            <a:lvl7pPr lvl="6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7pPr>
            <a:lvl8pPr lvl="7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8pPr>
            <a:lvl9pPr lvl="8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2210901" y="10771353"/>
            <a:ext cx="27948493" cy="17972243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2210901" y="28913620"/>
            <a:ext cx="27948493" cy="945117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100"/>
              <a:buNone/>
              <a:defRPr sz="71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3199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32000" y="10591327"/>
            <a:ext cx="13708431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32000" y="15781973"/>
            <a:ext cx="13708431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404550" y="10591327"/>
            <a:ext cx="13775942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404550" y="15781973"/>
            <a:ext cx="13775942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103505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2700"/>
            </a:lvl1pPr>
            <a:lvl2pPr indent="-93345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1100"/>
              <a:buChar char="•"/>
              <a:defRPr sz="11100"/>
            </a:lvl2pPr>
            <a:lvl3pPr indent="-83185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indent="-73025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4pPr>
            <a:lvl5pPr indent="-73025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5pPr>
            <a:lvl6pPr indent="-73025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indent="-73025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indent="-73025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indent="-73025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b="0" i="0" sz="1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933450" lvl="0" marL="457200" marR="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1100"/>
              <a:buFont typeface="Arial"/>
              <a:buChar char="•"/>
              <a:defRPr b="0" i="0" sz="1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31850" lvl="1" marL="914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30250" lvl="2" marL="1371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Font typeface="Arial"/>
              <a:buChar char="•"/>
              <a:defRPr b="0" i="0" sz="7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79450" lvl="3" marL="1828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79450" lvl="4" marL="22860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79450" lvl="5" marL="27432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79450" lvl="6" marL="3200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79450" lvl="7" marL="3657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79450" lvl="8" marL="4114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5604550" y="6402263"/>
            <a:ext cx="21600000" cy="3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r>
              <a:rPr b="1" lang="pt-BR" sz="10000">
                <a:latin typeface="Arial"/>
                <a:ea typeface="Arial"/>
                <a:cs typeface="Arial"/>
                <a:sym typeface="Arial"/>
              </a:rPr>
              <a:t>O título deve ter o máximo de quinze termos:</a:t>
            </a: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r>
              <a:rPr lang="pt-BR" sz="8000">
                <a:latin typeface="Arial"/>
                <a:ea typeface="Arial"/>
                <a:cs typeface="Arial"/>
                <a:sym typeface="Arial"/>
              </a:rPr>
              <a:t>incluindo artigos, preposições e conjunções</a:t>
            </a:r>
            <a:br>
              <a:rPr lang="pt-BR" sz="8000">
                <a:latin typeface="Arial"/>
                <a:ea typeface="Arial"/>
                <a:cs typeface="Arial"/>
                <a:sym typeface="Arial"/>
              </a:rPr>
            </a:br>
            <a:br>
              <a:rPr lang="pt-BR" sz="10000">
                <a:latin typeface="Arial"/>
                <a:ea typeface="Arial"/>
                <a:cs typeface="Arial"/>
                <a:sym typeface="Arial"/>
              </a:rPr>
            </a:br>
            <a:endParaRPr sz="10000"/>
          </a:p>
        </p:txBody>
      </p:sp>
      <p:sp>
        <p:nvSpPr>
          <p:cNvPr id="85" name="Google Shape;85;p1"/>
          <p:cNvSpPr txBox="1"/>
          <p:nvPr>
            <p:ph idx="2" type="body"/>
          </p:nvPr>
        </p:nvSpPr>
        <p:spPr>
          <a:xfrm>
            <a:off x="16404550" y="14462224"/>
            <a:ext cx="13771800" cy="26056500"/>
          </a:xfrm>
          <a:prstGeom prst="rect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RESULTADOS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rgbClr val="000000"/>
              </a:buClr>
              <a:buSzPts val="4000"/>
              <a:buNone/>
            </a:pPr>
            <a:r>
              <a:rPr lang="pt-BR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 seção deve apresentar os dados obtidos, os relatos das atividades, acompanhados de análises, comentários dos autores ou da literatura.</a:t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rgbClr val="000000"/>
              </a:buClr>
              <a:buSzPts val="4000"/>
              <a:buChar char="•"/>
            </a:pPr>
            <a:r>
              <a:rPr lang="pt-BR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 seção deve apresentar os comentários finais sobre os dados, atividades, limitações, dificuldades, etc. e indicações de possíveis encaminhamentos (estudos futuros, recomendações de ações, etc.).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rgbClr val="000000"/>
              </a:buClr>
              <a:buSzPts val="4000"/>
              <a:buChar char="•"/>
            </a:pPr>
            <a:r>
              <a:rPr lang="pt-BR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Insira aqui somente as referências citadas no trabalho. As referências devem ser estruturadas de acordo com as especificações da ABNT (NBR 6023/2002). </a:t>
            </a:r>
            <a:endParaRPr b="1" sz="4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07313" lvl="0" marL="907313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3210895" y="9991645"/>
            <a:ext cx="16202100" cy="18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Autor/a 1 (Apenas o primeiro nome ÚLTIMO SOBRENOME)</a:t>
            </a:r>
            <a:b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Autor/a 2 (Apenas o primeiro nome ÚLTIMO SOBRENOME)</a:t>
            </a:r>
            <a:b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Autor/a 3 (Apenas o primeiro nome ÚLTIMO SOBRENOME)</a:t>
            </a:r>
            <a:b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Autor/a 4 / Orientador/a (Apenas o primeiro nome ÚLTIMO SOBRENOME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46c30673-7c20-4b70-b4d6-c5279171d95e" id="87" name="Google Shape;87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33bd089b-7446-4f28-bdd7-85bfaa60395e" id="88" name="Google Shape;88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3832735" y="12085629"/>
            <a:ext cx="55803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b="0" lang="pt-BR" sz="2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da Instituição e setor responsável (apenas para Mostra de Experiências da REBECA)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2227775" y="14462225"/>
            <a:ext cx="13771800" cy="26056500"/>
          </a:xfrm>
          <a:prstGeom prst="rect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Em todos os Tópicos, adotar: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Normas: ABNT.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Textos alinhados à esquerda.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Fonte: Arial ou Arial Nova.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Tamanho mínimo – Fonte - Tópico: 40 pt.</a:t>
            </a:r>
            <a:endParaRPr/>
          </a:p>
          <a:p>
            <a:pPr indent="-342900" lvl="2" marL="2157527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Tamanho mínimo – Fonte - Subtópicos: 35pt.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Contraste:</a:t>
            </a:r>
            <a:endParaRPr/>
          </a:p>
          <a:p>
            <a:pPr indent="-342900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Fundo Claro com Textos em letras escuras.</a:t>
            </a:r>
            <a:endParaRPr/>
          </a:p>
          <a:p>
            <a:pPr indent="-342900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Fundo Escuro com Textos em letras claras.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Desencorajamos a utilização de Fontes Sombreadas.</a:t>
            </a:r>
            <a:endParaRPr/>
          </a:p>
          <a:p>
            <a:pPr indent="-88900" lvl="0" marL="34290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OBJETIVOS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rgbClr val="000000"/>
              </a:buClr>
              <a:buSzPts val="4000"/>
              <a:buChar char="•"/>
            </a:pPr>
            <a:r>
              <a:rPr lang="pt-BR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 Geral e específicos (se houver).</a:t>
            </a:r>
            <a:endParaRPr sz="4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MÉTODOLOGIA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rgbClr val="000000"/>
              </a:buClr>
              <a:buSzPts val="4000"/>
              <a:buNone/>
            </a:pPr>
            <a:r>
              <a:rPr lang="pt-BR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 seção deve apresentar os procedimentos metodológicos, ou materiais e métodos, indicando técnicas, ferramentas, etc. utilizadas. Nesta seção podem ser utilizadas ilustrações.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202463" lvl="0" marL="907313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11100"/>
              <a:buNone/>
            </a:pPr>
            <a:r>
              <a:t/>
            </a:r>
            <a:endParaRPr/>
          </a:p>
        </p:txBody>
      </p:sp>
      <p:pic>
        <p:nvPicPr>
          <p:cNvPr descr="https://lh7-us.googleusercontent.com/cyCmZMLX0kPs_sefJEksfL7GUKAHCfBE3qQpwo-QhUimVH4_2cvWsZYsuT_kd36JBAaC1sD9S6tlq445KWLUAGEyPjqey9vNJ76pvWNDq2_AVbEI1Cs5YfVIv6hrAtGb84v5oxLX0WQyHG2vWoZ2Wg"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40518670"/>
            <a:ext cx="32404050" cy="2686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41298"/>
            <a:ext cx="32404050" cy="4762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2021-06-15T11:15:43Z</dcterms:created>
  <dc:creator>Leonardo Santos Amâncio Cabral</dc:creator>
</cp:coreProperties>
</file>