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TyqOXKH6gD5rsGfk0S00AK2iY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779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4550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311" y="11233906"/>
            <a:ext cx="27413429" cy="27948493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5420" y="17114016"/>
            <a:ext cx="36614579" cy="6987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351" y="10329418"/>
            <a:ext cx="36614579" cy="205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050506" y="7070887"/>
            <a:ext cx="24303038" cy="1504188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50506" y="22692839"/>
            <a:ext cx="24303038" cy="10431301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/>
            </a:lvl1pPr>
            <a:lvl2pPr lvl="1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2pPr>
            <a:lvl3pPr lvl="2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3pPr>
            <a:lvl4pPr lvl="3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901" y="10771353"/>
            <a:ext cx="27948493" cy="17972243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901" y="28913620"/>
            <a:ext cx="2794849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99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2000" y="10591327"/>
            <a:ext cx="13708431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2000" y="15781973"/>
            <a:ext cx="13708431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4550" y="10591327"/>
            <a:ext cx="13775942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4550" y="15781973"/>
            <a:ext cx="13775942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103505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indent="-93345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1100"/>
              <a:buChar char="•"/>
              <a:defRPr sz="11100"/>
            </a:lvl2pPr>
            <a:lvl3pPr indent="-83185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indent="-73025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4pPr>
            <a:lvl5pPr indent="-73025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5pPr>
            <a:lvl6pPr indent="-73025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indent="-73025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indent="-73025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indent="-73025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b="0" i="0" sz="1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933450" lvl="0" marL="457200" marR="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30250" lvl="2" marL="1371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Font typeface="Arial"/>
              <a:buChar char="•"/>
              <a:defRPr b="0" i="0" sz="7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79450" lvl="3" marL="1828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9450" lvl="4" marL="22860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79450" lvl="5" marL="27432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79450" lvl="6" marL="3200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79450" lvl="7" marL="3657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79450" lvl="8" marL="4114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604550" y="4584488"/>
            <a:ext cx="21600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b="1" lang="pt-BR" sz="10000"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lang="pt-BR" sz="8000"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br>
              <a:rPr lang="pt-BR" sz="8000">
                <a:latin typeface="Arial"/>
                <a:ea typeface="Arial"/>
                <a:cs typeface="Arial"/>
                <a:sym typeface="Arial"/>
              </a:rPr>
            </a:br>
            <a:br>
              <a:rPr lang="pt-BR" sz="10000">
                <a:latin typeface="Arial"/>
                <a:ea typeface="Arial"/>
                <a:cs typeface="Arial"/>
                <a:sym typeface="Arial"/>
              </a:rPr>
            </a:br>
            <a:endParaRPr sz="10000"/>
          </a:p>
        </p:txBody>
      </p:sp>
      <p:sp>
        <p:nvSpPr>
          <p:cNvPr id="85" name="Google Shape;85;p1"/>
          <p:cNvSpPr txBox="1"/>
          <p:nvPr>
            <p:ph idx="2" type="body"/>
          </p:nvPr>
        </p:nvSpPr>
        <p:spPr>
          <a:xfrm>
            <a:off x="16404550" y="12644438"/>
            <a:ext cx="13771800" cy="274134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RESULTADOS 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 seção deve apresentar os dados obtidos, os relatos das atividades, acompanhados de análises, comentários dos autores ou da literatura.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rgbClr val="000000"/>
              </a:buClr>
              <a:buSzPts val="4000"/>
              <a:buChar char="•"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 seção deve apresentar os comentários finais sobre os dados, atividades, limitações, dificuldades, etc. e indicações de possíveis encaminhamentos (estudos futuros, recomendações de ações, etc.).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rgbClr val="000000"/>
              </a:buClr>
              <a:buSzPts val="4000"/>
              <a:buChar char="•"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Insira aqui somente as referências citadas no trabalho. As referências devem ser estruturadas de acordo com as especificações da ABNT (NBR 6023/2002). </a:t>
            </a:r>
            <a:endParaRPr b="1" sz="4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07313" lvl="0" marL="907313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210895" y="8609721"/>
            <a:ext cx="162021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b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b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b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46c30673-7c20-4b70-b4d6-c5279171d95e" id="87" name="Google Shape;87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33bd089b-7446-4f28-bdd7-85bfaa60395e" id="88" name="Google Shape;88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3832735" y="10849965"/>
            <a:ext cx="55803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0" lang="pt-BR" sz="2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Agência Financiadora (Se houver): SIGLA OU LOGO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2227779" y="12644438"/>
            <a:ext cx="13771800" cy="27413400"/>
          </a:xfrm>
          <a:prstGeom prst="rect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Em todos os Tópicos, adotar: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Normas: ABNT.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Textos alinhados à esquerda.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Fonte: Arial ou Arial Nova.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Tamanho mínimo – Fonte - Tópico: 40 pt.</a:t>
            </a:r>
            <a:endParaRPr/>
          </a:p>
          <a:p>
            <a:pPr indent="-342900" lvl="2" marL="2157527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Tamanho mínimo – Fonte - Subtópicos: 35pt.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Claro com Textos em letras escuras.</a:t>
            </a:r>
            <a:endParaRPr/>
          </a:p>
          <a:p>
            <a:pPr indent="-342900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Escuro com Textos em letras claras.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Desencorajamos a utilização de Fontes Sombreadas.</a:t>
            </a:r>
            <a:endParaRPr/>
          </a:p>
          <a:p>
            <a:pPr indent="-88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ts val="4000"/>
              <a:buChar char="•"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 Geral e específicos (se houver).</a:t>
            </a:r>
            <a:endParaRPr sz="4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MÉTODOLOGIA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pt-BR" sz="4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 seção deve apresentar os procedimentos metodológicos, ou materiais e métodos, indicando técnicas, ferramentas, etc. utilizadas. Nesta seção podem ser utilizadas ilustrações.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202463" lvl="0" marL="907313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11100"/>
              <a:buNone/>
            </a:pPr>
            <a:r>
              <a:t/>
            </a:r>
            <a:endParaRPr/>
          </a:p>
        </p:txBody>
      </p:sp>
      <p:pic>
        <p:nvPicPr>
          <p:cNvPr descr="https://lh7-us.googleusercontent.com/cyCmZMLX0kPs_sefJEksfL7GUKAHCfBE3qQpwo-QhUimVH4_2cvWsZYsuT_kd36JBAaC1sD9S6tlq445KWLUAGEyPjqey9vNJ76pvWNDq2_AVbEI1Cs5YfVIv6hrAtGb84v5oxLX0WQyHG2vWoZ2W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518670"/>
            <a:ext cx="32404050" cy="26867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7-us.googleusercontent.com/2CskodZtPvxtUPyI-qPod--6XDQVTQ4qBKdhDsxqpgoBV-RD82-lOKQK1x2kAfzjz_VXXpEC1Ldu43aY5dvevnmUuBKGUCy-Ag7sN5_qxQ88CaxpL-L4nVRAldHJnWF9cDQi7QkOQj39LDVAL_fZqQ" id="92" name="Google Shape;92;p1"/>
          <p:cNvPicPr preferRelativeResize="0"/>
          <p:nvPr/>
        </p:nvPicPr>
        <p:blipFill rotWithShape="1">
          <a:blip r:embed="rId4">
            <a:alphaModFix/>
          </a:blip>
          <a:srcRect b="88326" l="0" r="0" t="0"/>
          <a:stretch/>
        </p:blipFill>
        <p:spPr>
          <a:xfrm>
            <a:off x="6309955" y="512159"/>
            <a:ext cx="19379090" cy="319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