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+N1UaVNKRg2BvIjrjZ9vfGG2W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13" y="5524988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13" y="13584949"/>
            <a:ext cx="13771800" cy="256728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Formato: </a:t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Informar a natureza do produto educacional (online ou físico/tangível).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rPr b="1" lang="pt-BR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Anexar uma foto/</a:t>
            </a:r>
            <a:r>
              <a:rPr b="1" i="1" lang="pt-BR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print</a:t>
            </a:r>
            <a:r>
              <a:rPr b="1" lang="pt-BR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da tela principal do Produto Educacional/capa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pt-BR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Figura 1 – Título da figura (Fonte - Arial 10, normal, justificado, espaçamento entre linhas simples; espaçamento 0 pt antes e 0 pt depois, alinhada com as margens esquerda e direita da figura).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58" y="9550221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349820" y="11608083"/>
            <a:ext cx="6063000" cy="17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pt-BR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Pesquisa Vinculada: </a:t>
            </a:r>
            <a:r>
              <a:rPr b="0" lang="pt-BR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Inserir o título da pesquisa vinculada e o link</a:t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38" y="13584949"/>
            <a:ext cx="13771800" cy="256728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26231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26231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26231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3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Produto Educacional: </a:t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Abordar o produto educacional (objetivo e metodologia).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Temática: </a:t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Inserir a temática do produto educacional.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pt-BR" sz="6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Elementos de acessibilidade contemplados: </a:t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t-BR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Mencionar cada elemento e trazer explicações e exemplos.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elaboração de um produto educacional como forma de educação inclusiva no  contexto socioeducativo. - YouTube"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51976" y="21302225"/>
            <a:ext cx="9595761" cy="719682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17374619" y="28847123"/>
            <a:ext cx="11950473" cy="1255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Fonte: Sobrenome do autor (ano, p. xx). [Fonte - Arial 10, normal, justificado, espaçamento simples; espaçamento 0 pt antes e 0 pt depois, alinhada com as margens esquerda e direita da Figura].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-76200"/>
            <a:ext cx="32404050" cy="487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