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AS8iBeBYiySEewoSRif6oL15D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00" y="7410927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0"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00" y="15044749"/>
            <a:ext cx="13771800" cy="24617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45" y="11273244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735" y="9792914"/>
            <a:ext cx="5580185" cy="1325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Nome da Instituição e setor responsável (apenas para Mostra de Experiências da REBECA</a:t>
            </a:r>
            <a:r>
              <a:rPr b="0" lang="pt-BR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25" y="15044749"/>
            <a:ext cx="13771800" cy="24617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42900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ts val="35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2404050" cy="476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