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2BLxB+Il3IRPrlCUGVnEM3Uoy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13" y="5749377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10000"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13" y="13383199"/>
            <a:ext cx="13771800" cy="2487090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 b="1" sz="4000"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858" y="9611694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832697" y="11674664"/>
            <a:ext cx="5580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Nome da Instituição e setor responsável (apenas para Mostra de Experiências da REBECA</a:t>
            </a:r>
            <a:r>
              <a:rPr b="0" lang="pt-BR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38" y="13383199"/>
            <a:ext cx="13771800" cy="2487090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42900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88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Objetivo Geral e específicos (se houver).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MÉTODOLOGIA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2404050" cy="4762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