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bIwcIJAJLO6OKRZw3rwEpUiFi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50" y="6731238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latin typeface="Arial"/>
                <a:ea typeface="Arial"/>
                <a:cs typeface="Arial"/>
                <a:sym typeface="Arial"/>
              </a:rPr>
            </a:br>
            <a:endParaRPr sz="10000"/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50" y="14791198"/>
            <a:ext cx="13771800" cy="2315100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 b="1" sz="4000"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995" y="10508821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832800" y="12901477"/>
            <a:ext cx="5580300" cy="10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rPr lang="pt-BR" sz="2500">
                <a:solidFill>
                  <a:schemeClr val="lt1"/>
                </a:solidFill>
              </a:rPr>
              <a:t>Agência Financiadora (Se houver): SIGLA OU LOGO</a:t>
            </a:r>
            <a:endParaRPr sz="2500">
              <a:solidFill>
                <a:schemeClr val="lt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75" y="14791198"/>
            <a:ext cx="13771800" cy="2315100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26231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26231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26231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88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  <a:p>
            <a:pPr indent="-32385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Objetivo Geral e específicos (se houver).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MÉTODOLOGIA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solidFill>
            <a:schemeClr val="dk1"/>
          </a:solidFill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"/>
            <a:ext cx="32404050" cy="43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