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j1bQu4LDLGWmpJFbRHd+uIIJ7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50" y="5803688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50" y="14715849"/>
            <a:ext cx="13771800" cy="248460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995" y="9959634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832800" y="12368970"/>
            <a:ext cx="5580300" cy="9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75" y="14715849"/>
            <a:ext cx="13771800" cy="248460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42900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35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lt1"/>
              </a:buClr>
              <a:buSzPts val="35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lt1"/>
              </a:buClr>
              <a:buSzPts val="35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88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 Geral e específicos (se houver).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MÉTODOLOGIA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"/>
            <a:ext cx="32404050" cy="43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