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huUpKkTHo8pZjOXgmRLLSFHCnl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presentation/d/1sJC05n2H7t-fkcw2mX9wGd3lAJyts1nz/edit?usp=drive_link&amp;ouid=102664538355447880030&amp;rtpof=true&amp;s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4294967295" type="subTitle"/>
          </p:nvPr>
        </p:nvSpPr>
        <p:spPr>
          <a:xfrm>
            <a:off x="3048000" y="36147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>
            <p:ph idx="4294967295" type="ctrTitle"/>
          </p:nvPr>
        </p:nvSpPr>
        <p:spPr>
          <a:xfrm>
            <a:off x="0" y="1180718"/>
            <a:ext cx="12192000" cy="23462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096000" y="5484500"/>
            <a:ext cx="6096000" cy="664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7-us.googleusercontent.com/4vrmMe2DqWS6E3i_2DyMAPGApzG5TvsnhZGDmmnpTUrbDgJqFICxAfZ2vz5AjInNv34_mQ22spUkqxHs12pmWCRnKLn56UnMwaL4Kl9ExVpxIvP3HlPb0EiJyM1aZb4XxnI8o9X0ugDu1j8Ix6thIA" id="87" name="Google Shape;87;p1"/>
          <p:cNvPicPr preferRelativeResize="0"/>
          <p:nvPr/>
        </p:nvPicPr>
        <p:blipFill rotWithShape="1">
          <a:blip r:embed="rId3">
            <a:alphaModFix/>
          </a:blip>
          <a:srcRect b="88667" l="0" r="0" t="0"/>
          <a:stretch/>
        </p:blipFill>
        <p:spPr>
          <a:xfrm>
            <a:off x="2989361" y="185879"/>
            <a:ext cx="6213277" cy="9948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7-us.googleusercontent.com/a4NdIbdU62O0H5t_1rUe0Pif0Mm2kWuQ16_n6f0xVXZgXxntkLdqOLXwI6H-6xvOkF-cneLyTjUb9i-LJfcGE-CW0PJfajvMsU7Z9T3r5sHK8WGX2jSyvizKDgG7MeKaVsnFeq9PpOJvVo2bwKYe8Q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029324"/>
            <a:ext cx="12192000" cy="828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384314" y="1189697"/>
            <a:ext cx="11340000" cy="475514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Normas: ABNT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Textos alinhados à esquerda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Arial ou Arial Nova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 mínimo – Fonte - Tópico: 24 pt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 mínimo – Fonte - Subtópicos: 22pt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Fundo Claro com Textos em letras escuras</a:t>
            </a:r>
            <a:endParaRPr/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Fundo Escuro com Textos em letras claras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Desencorajamos a utilização de Fontes Sombreadas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abordar o tema e contextualização, fundamentação, problema de pesquisa/hipótese.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7-us.googleusercontent.com/a4NdIbdU62O0H5t_1rUe0Pif0Mm2kWuQ16_n6f0xVXZgXxntkLdqOLXwI6H-6xvOkF-cneLyTjUb9i-LJfcGE-CW0PJfajvMsU7Z9T3r5sHK8WGX2jSyvizKDgG7MeKaVsnFeq9PpOJvVo2bwKYe8Q"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9324"/>
            <a:ext cx="12192000" cy="828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sp>
        <p:nvSpPr>
          <p:cNvPr id="101" name="Google Shape;101;p3"/>
          <p:cNvSpPr txBox="1"/>
          <p:nvPr/>
        </p:nvSpPr>
        <p:spPr>
          <a:xfrm>
            <a:off x="384314" y="1189697"/>
            <a:ext cx="11340000" cy="4616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abordar objetivos (geral e, quando houver, específicos).</a:t>
            </a:r>
            <a:endParaRPr/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MÉTODOLOGIA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84314" y="1189697"/>
            <a:ext cx="11340000" cy="164660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/>
          </a:p>
          <a:p>
            <a:pPr indent="-1905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</p:txBody>
      </p:sp>
      <p:sp>
        <p:nvSpPr>
          <p:cNvPr id="115" name="Google Shape;115;p5"/>
          <p:cNvSpPr txBox="1"/>
          <p:nvPr/>
        </p:nvSpPr>
        <p:spPr>
          <a:xfrm>
            <a:off x="384314" y="1189697"/>
            <a:ext cx="11340000" cy="83099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/>
          </a:p>
        </p:txBody>
      </p:sp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57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"/>
          <p:cNvSpPr txBox="1"/>
          <p:nvPr/>
        </p:nvSpPr>
        <p:spPr>
          <a:xfrm>
            <a:off x="384314" y="1189697"/>
            <a:ext cx="11340000" cy="1200329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</p:txBody>
      </p:sp>
      <p:pic>
        <p:nvPicPr>
          <p:cNvPr id="123" name="Google Shape;12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384314" y="1189697"/>
            <a:ext cx="11340000" cy="83099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/>
          </a:p>
        </p:txBody>
      </p:sp>
      <p:pic>
        <p:nvPicPr>
          <p:cNvPr id="130" name="Google Shape;1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57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/>
        </p:nvSpPr>
        <p:spPr>
          <a:xfrm>
            <a:off x="2358887" y="1878137"/>
            <a:ext cx="826935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Mais recomendações para Slides Acessíveis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8"/>
          <p:cNvSpPr/>
          <p:nvPr/>
        </p:nvSpPr>
        <p:spPr>
          <a:xfrm>
            <a:off x="1413701" y="5482038"/>
            <a:ext cx="9824142" cy="1099930"/>
          </a:xfrm>
          <a:prstGeom prst="rect">
            <a:avLst/>
          </a:prstGeom>
          <a:solidFill>
            <a:srgbClr val="FFFF00"/>
          </a:solidFill>
          <a:ln cap="flat" cmpd="sng" w="12700">
            <a:solidFill>
              <a:srgbClr val="C00000"/>
            </a:solidFill>
            <a:prstDash val="lg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(FAVOR, DELETAR ESTE SLIDE)</a:t>
            </a:r>
            <a:endParaRPr b="1"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