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ge/lN+k3L0divQx/U4JatljLyI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4294967295" type="subTitle"/>
          </p:nvPr>
        </p:nvSpPr>
        <p:spPr>
          <a:xfrm>
            <a:off x="3083725" y="3502625"/>
            <a:ext cx="8757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idx="4294967295" type="ctrTitle"/>
          </p:nvPr>
        </p:nvSpPr>
        <p:spPr>
          <a:xfrm>
            <a:off x="-35287" y="2163321"/>
            <a:ext cx="121920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096000" y="5464125"/>
            <a:ext cx="5673300" cy="5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4vrmMe2DqWS6E3i_2DyMAPGApzG5TvsnhZGDmmnpTUrbDgJqFICxAfZ2vz5AjInNv34_mQ22spUkqxHs12pmWCRnKLn56UnMwaL4Kl9ExVpxIvP3HlPb0EiJyM1aZb4XxnI8o9X0ugDu1j8Ix6thIA" id="87" name="Google Shape;87;p1"/>
          <p:cNvPicPr preferRelativeResize="0"/>
          <p:nvPr/>
        </p:nvPicPr>
        <p:blipFill rotWithShape="1">
          <a:blip r:embed="rId3">
            <a:alphaModFix/>
          </a:blip>
          <a:srcRect b="88667" l="0" r="0" t="0"/>
          <a:stretch/>
        </p:blipFill>
        <p:spPr>
          <a:xfrm>
            <a:off x="-76200" y="-89300"/>
            <a:ext cx="12273824" cy="1965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7-us.googleusercontent.com/a4NdIbdU62O0H5t_1rUe0Pif0Mm2kWuQ16_n6f0xVXZgXxntkLdqOLXwI6H-6xvOkF-cneLyTjUb9i-LJfcGE-CW0PJfajvMsU7Z9T3r5sHK8WGX2jSyvizKDgG7MeKaVsnFeq9PpOJvVo2bwKYe8Q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425989" y="1022622"/>
            <a:ext cx="11340000" cy="47562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Normas: ABNT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Textos alinhados à esquerda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Fonte: Arial ou Arial Nova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24 pt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22pt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abordar o tema e contextualização, fundamentação, problema de pesquisa/hipótese.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a4NdIbdU62O0H5t_1rUe0Pif0Mm2kWuQ16_n6f0xVXZgXxntkLdqOLXwI6H-6xvOkF-cneLyTjUb9i-LJfcGE-CW0PJfajvMsU7Z9T3r5sHK8WGX2jSyvizKDgG7MeKaVsnFeq9PpOJvVo2bwKYe8Q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384314" y="1189697"/>
            <a:ext cx="11340000" cy="461665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abordar objetivos (geral e, quando houver, específicos).</a:t>
            </a:r>
            <a:endParaRPr/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</a:rPr>
              <a:t>METODOLOGIA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84314" y="1189697"/>
            <a:ext cx="11340000" cy="12006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"/>
          <p:cNvSpPr txBox="1"/>
          <p:nvPr/>
        </p:nvSpPr>
        <p:spPr>
          <a:xfrm>
            <a:off x="384314" y="1189697"/>
            <a:ext cx="11340000" cy="12006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